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0693400" cy="10693400"/>
  <p:notesSz cx="6858000" cy="9144000"/>
  <p:embeddedFontLst>
    <p:embeddedFont>
      <p:font typeface="Open Sans" panose="020B0606030504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14F1E-A47B-47C5-ABDA-EE3D556C2A0D}" v="35" dt="2025-09-11T01:33:55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8" d="100"/>
          <a:sy n="78" d="100"/>
        </p:scale>
        <p:origin x="1482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Farrell" userId="82465d69-237b-469e-9af9-6a719a2b4d6a" providerId="ADAL" clId="{09A14F1E-A47B-47C5-ABDA-EE3D556C2A0D}"/>
    <pc:docChg chg="modSld modMainMaster">
      <pc:chgData name="Zoe Farrell" userId="82465d69-237b-469e-9af9-6a719a2b4d6a" providerId="ADAL" clId="{09A14F1E-A47B-47C5-ABDA-EE3D556C2A0D}" dt="2025-09-11T01:34:01.838" v="71" actId="1076"/>
      <pc:docMkLst>
        <pc:docMk/>
      </pc:docMkLst>
      <pc:sldChg chg="addSp modSp mod setBg">
        <pc:chgData name="Zoe Farrell" userId="82465d69-237b-469e-9af9-6a719a2b4d6a" providerId="ADAL" clId="{09A14F1E-A47B-47C5-ABDA-EE3D556C2A0D}" dt="2025-09-11T01:27:07.375" v="6" actId="14100"/>
        <pc:sldMkLst>
          <pc:docMk/>
          <pc:sldMk cId="0" sldId="256"/>
        </pc:sldMkLst>
        <pc:spChg chg="mod">
          <ac:chgData name="Zoe Farrell" userId="82465d69-237b-469e-9af9-6a719a2b4d6a" providerId="ADAL" clId="{09A14F1E-A47B-47C5-ABDA-EE3D556C2A0D}" dt="2025-09-11T01:21:41.647" v="0" actId="1076"/>
          <ac:spMkLst>
            <pc:docMk/>
            <pc:sldMk cId="0" sldId="256"/>
            <ac:spMk id="2" creationId="{00000000-0000-0000-0000-000000000000}"/>
          </ac:spMkLst>
        </pc:spChg>
        <pc:picChg chg="add mod">
          <ac:chgData name="Zoe Farrell" userId="82465d69-237b-469e-9af9-6a719a2b4d6a" providerId="ADAL" clId="{09A14F1E-A47B-47C5-ABDA-EE3D556C2A0D}" dt="2025-09-11T01:27:07.375" v="6" actId="14100"/>
          <ac:picMkLst>
            <pc:docMk/>
            <pc:sldMk cId="0" sldId="256"/>
            <ac:picMk id="9" creationId="{5D0E0271-2961-9997-2BE9-3373C101E23F}"/>
          </ac:picMkLst>
        </pc:picChg>
      </pc:sldChg>
      <pc:sldChg chg="addSp modSp mod">
        <pc:chgData name="Zoe Farrell" userId="82465d69-237b-469e-9af9-6a719a2b4d6a" providerId="ADAL" clId="{09A14F1E-A47B-47C5-ABDA-EE3D556C2A0D}" dt="2025-09-11T01:27:29.901" v="8" actId="1076"/>
        <pc:sldMkLst>
          <pc:docMk/>
          <pc:sldMk cId="0" sldId="257"/>
        </pc:sldMkLst>
        <pc:picChg chg="add mod">
          <ac:chgData name="Zoe Farrell" userId="82465d69-237b-469e-9af9-6a719a2b4d6a" providerId="ADAL" clId="{09A14F1E-A47B-47C5-ABDA-EE3D556C2A0D}" dt="2025-09-11T01:27:29.901" v="8" actId="1076"/>
          <ac:picMkLst>
            <pc:docMk/>
            <pc:sldMk cId="0" sldId="257"/>
            <ac:picMk id="13" creationId="{40387C43-DE2A-51D4-0822-1042E6AD7C4A}"/>
          </ac:picMkLst>
        </pc:picChg>
      </pc:sldChg>
      <pc:sldChg chg="addSp modSp mod">
        <pc:chgData name="Zoe Farrell" userId="82465d69-237b-469e-9af9-6a719a2b4d6a" providerId="ADAL" clId="{09A14F1E-A47B-47C5-ABDA-EE3D556C2A0D}" dt="2025-09-11T01:27:41.699" v="10" actId="1076"/>
        <pc:sldMkLst>
          <pc:docMk/>
          <pc:sldMk cId="0" sldId="258"/>
        </pc:sldMkLst>
        <pc:picChg chg="add mod">
          <ac:chgData name="Zoe Farrell" userId="82465d69-237b-469e-9af9-6a719a2b4d6a" providerId="ADAL" clId="{09A14F1E-A47B-47C5-ABDA-EE3D556C2A0D}" dt="2025-09-11T01:27:41.699" v="10" actId="1076"/>
          <ac:picMkLst>
            <pc:docMk/>
            <pc:sldMk cId="0" sldId="258"/>
            <ac:picMk id="13" creationId="{A890BDA7-AD28-D675-8993-19352A6826AA}"/>
          </ac:picMkLst>
        </pc:picChg>
      </pc:sldChg>
      <pc:sldChg chg="addSp modSp mod">
        <pc:chgData name="Zoe Farrell" userId="82465d69-237b-469e-9af9-6a719a2b4d6a" providerId="ADAL" clId="{09A14F1E-A47B-47C5-ABDA-EE3D556C2A0D}" dt="2025-09-11T01:27:55.827" v="12" actId="1076"/>
        <pc:sldMkLst>
          <pc:docMk/>
          <pc:sldMk cId="0" sldId="259"/>
        </pc:sldMkLst>
        <pc:picChg chg="add mod">
          <ac:chgData name="Zoe Farrell" userId="82465d69-237b-469e-9af9-6a719a2b4d6a" providerId="ADAL" clId="{09A14F1E-A47B-47C5-ABDA-EE3D556C2A0D}" dt="2025-09-11T01:27:55.827" v="12" actId="1076"/>
          <ac:picMkLst>
            <pc:docMk/>
            <pc:sldMk cId="0" sldId="259"/>
            <ac:picMk id="13" creationId="{4118DBE1-129A-FDE5-4BB4-D814A4DFA876}"/>
          </ac:picMkLst>
        </pc:picChg>
      </pc:sldChg>
      <pc:sldChg chg="addSp modSp mod">
        <pc:chgData name="Zoe Farrell" userId="82465d69-237b-469e-9af9-6a719a2b4d6a" providerId="ADAL" clId="{09A14F1E-A47B-47C5-ABDA-EE3D556C2A0D}" dt="2025-09-11T01:28:08.013" v="14" actId="1076"/>
        <pc:sldMkLst>
          <pc:docMk/>
          <pc:sldMk cId="0" sldId="260"/>
        </pc:sldMkLst>
        <pc:picChg chg="add mod">
          <ac:chgData name="Zoe Farrell" userId="82465d69-237b-469e-9af9-6a719a2b4d6a" providerId="ADAL" clId="{09A14F1E-A47B-47C5-ABDA-EE3D556C2A0D}" dt="2025-09-11T01:28:08.013" v="14" actId="1076"/>
          <ac:picMkLst>
            <pc:docMk/>
            <pc:sldMk cId="0" sldId="260"/>
            <ac:picMk id="13" creationId="{63D4534F-4FDA-9AA2-55AB-59291EF7D815}"/>
          </ac:picMkLst>
        </pc:picChg>
      </pc:sldChg>
      <pc:sldChg chg="addSp modSp mod">
        <pc:chgData name="Zoe Farrell" userId="82465d69-237b-469e-9af9-6a719a2b4d6a" providerId="ADAL" clId="{09A14F1E-A47B-47C5-ABDA-EE3D556C2A0D}" dt="2025-09-11T01:28:18.561" v="16" actId="1076"/>
        <pc:sldMkLst>
          <pc:docMk/>
          <pc:sldMk cId="0" sldId="261"/>
        </pc:sldMkLst>
        <pc:picChg chg="add mod">
          <ac:chgData name="Zoe Farrell" userId="82465d69-237b-469e-9af9-6a719a2b4d6a" providerId="ADAL" clId="{09A14F1E-A47B-47C5-ABDA-EE3D556C2A0D}" dt="2025-09-11T01:28:18.561" v="16" actId="1076"/>
          <ac:picMkLst>
            <pc:docMk/>
            <pc:sldMk cId="0" sldId="261"/>
            <ac:picMk id="8" creationId="{296AF416-C64F-4BE7-A774-7D0D5A51BBAA}"/>
          </ac:picMkLst>
        </pc:picChg>
      </pc:sldChg>
      <pc:sldChg chg="addSp modSp mod">
        <pc:chgData name="Zoe Farrell" userId="82465d69-237b-469e-9af9-6a719a2b4d6a" providerId="ADAL" clId="{09A14F1E-A47B-47C5-ABDA-EE3D556C2A0D}" dt="2025-09-11T01:28:29.838" v="18" actId="1076"/>
        <pc:sldMkLst>
          <pc:docMk/>
          <pc:sldMk cId="0" sldId="262"/>
        </pc:sldMkLst>
        <pc:picChg chg="add mod">
          <ac:chgData name="Zoe Farrell" userId="82465d69-237b-469e-9af9-6a719a2b4d6a" providerId="ADAL" clId="{09A14F1E-A47B-47C5-ABDA-EE3D556C2A0D}" dt="2025-09-11T01:28:29.838" v="18" actId="1076"/>
          <ac:picMkLst>
            <pc:docMk/>
            <pc:sldMk cId="0" sldId="262"/>
            <ac:picMk id="13" creationId="{DB477085-1161-ACDA-6621-655BD28BB8B3}"/>
          </ac:picMkLst>
        </pc:picChg>
      </pc:sldChg>
      <pc:sldChg chg="addSp modSp mod">
        <pc:chgData name="Zoe Farrell" userId="82465d69-237b-469e-9af9-6a719a2b4d6a" providerId="ADAL" clId="{09A14F1E-A47B-47C5-ABDA-EE3D556C2A0D}" dt="2025-09-11T01:28:38.763" v="20" actId="1076"/>
        <pc:sldMkLst>
          <pc:docMk/>
          <pc:sldMk cId="0" sldId="263"/>
        </pc:sldMkLst>
        <pc:picChg chg="add mod">
          <ac:chgData name="Zoe Farrell" userId="82465d69-237b-469e-9af9-6a719a2b4d6a" providerId="ADAL" clId="{09A14F1E-A47B-47C5-ABDA-EE3D556C2A0D}" dt="2025-09-11T01:28:38.763" v="20" actId="1076"/>
          <ac:picMkLst>
            <pc:docMk/>
            <pc:sldMk cId="0" sldId="263"/>
            <ac:picMk id="8" creationId="{C3CE6B4E-A9BD-44A5-9D8D-421770684800}"/>
          </ac:picMkLst>
        </pc:picChg>
      </pc:sldChg>
      <pc:sldChg chg="addSp modSp mod">
        <pc:chgData name="Zoe Farrell" userId="82465d69-237b-469e-9af9-6a719a2b4d6a" providerId="ADAL" clId="{09A14F1E-A47B-47C5-ABDA-EE3D556C2A0D}" dt="2025-09-11T01:28:48.451" v="22" actId="1076"/>
        <pc:sldMkLst>
          <pc:docMk/>
          <pc:sldMk cId="0" sldId="264"/>
        </pc:sldMkLst>
        <pc:picChg chg="add mod">
          <ac:chgData name="Zoe Farrell" userId="82465d69-237b-469e-9af9-6a719a2b4d6a" providerId="ADAL" clId="{09A14F1E-A47B-47C5-ABDA-EE3D556C2A0D}" dt="2025-09-11T01:28:48.451" v="22" actId="1076"/>
          <ac:picMkLst>
            <pc:docMk/>
            <pc:sldMk cId="0" sldId="264"/>
            <ac:picMk id="8" creationId="{6F22D58A-282A-5894-1087-B1A55673732E}"/>
          </ac:picMkLst>
        </pc:picChg>
      </pc:sldChg>
      <pc:sldChg chg="addSp modSp mod">
        <pc:chgData name="Zoe Farrell" userId="82465d69-237b-469e-9af9-6a719a2b4d6a" providerId="ADAL" clId="{09A14F1E-A47B-47C5-ABDA-EE3D556C2A0D}" dt="2025-09-11T01:28:59.055" v="24" actId="1076"/>
        <pc:sldMkLst>
          <pc:docMk/>
          <pc:sldMk cId="0" sldId="265"/>
        </pc:sldMkLst>
        <pc:picChg chg="add mod">
          <ac:chgData name="Zoe Farrell" userId="82465d69-237b-469e-9af9-6a719a2b4d6a" providerId="ADAL" clId="{09A14F1E-A47B-47C5-ABDA-EE3D556C2A0D}" dt="2025-09-11T01:28:59.055" v="24" actId="1076"/>
          <ac:picMkLst>
            <pc:docMk/>
            <pc:sldMk cId="0" sldId="265"/>
            <ac:picMk id="8" creationId="{2CA5419C-D166-F8A3-EDC8-7FE148E95C6F}"/>
          </ac:picMkLst>
        </pc:picChg>
      </pc:sldChg>
      <pc:sldChg chg="addSp modSp mod">
        <pc:chgData name="Zoe Farrell" userId="82465d69-237b-469e-9af9-6a719a2b4d6a" providerId="ADAL" clId="{09A14F1E-A47B-47C5-ABDA-EE3D556C2A0D}" dt="2025-09-11T01:29:10.771" v="26" actId="1076"/>
        <pc:sldMkLst>
          <pc:docMk/>
          <pc:sldMk cId="0" sldId="266"/>
        </pc:sldMkLst>
        <pc:picChg chg="add mod">
          <ac:chgData name="Zoe Farrell" userId="82465d69-237b-469e-9af9-6a719a2b4d6a" providerId="ADAL" clId="{09A14F1E-A47B-47C5-ABDA-EE3D556C2A0D}" dt="2025-09-11T01:29:10.771" v="26" actId="1076"/>
          <ac:picMkLst>
            <pc:docMk/>
            <pc:sldMk cId="0" sldId="266"/>
            <ac:picMk id="8" creationId="{AE94C339-F63A-1B02-CA0D-F65B435A3A45}"/>
          </ac:picMkLst>
        </pc:picChg>
      </pc:sldChg>
      <pc:sldChg chg="addSp modSp mod">
        <pc:chgData name="Zoe Farrell" userId="82465d69-237b-469e-9af9-6a719a2b4d6a" providerId="ADAL" clId="{09A14F1E-A47B-47C5-ABDA-EE3D556C2A0D}" dt="2025-09-11T01:29:19.382" v="28" actId="1076"/>
        <pc:sldMkLst>
          <pc:docMk/>
          <pc:sldMk cId="0" sldId="267"/>
        </pc:sldMkLst>
        <pc:picChg chg="add mod">
          <ac:chgData name="Zoe Farrell" userId="82465d69-237b-469e-9af9-6a719a2b4d6a" providerId="ADAL" clId="{09A14F1E-A47B-47C5-ABDA-EE3D556C2A0D}" dt="2025-09-11T01:29:19.382" v="28" actId="1076"/>
          <ac:picMkLst>
            <pc:docMk/>
            <pc:sldMk cId="0" sldId="267"/>
            <ac:picMk id="8" creationId="{897BB996-F1C0-DDF8-EE90-2F43C78202E7}"/>
          </ac:picMkLst>
        </pc:picChg>
      </pc:sldChg>
      <pc:sldChg chg="addSp modSp mod">
        <pc:chgData name="Zoe Farrell" userId="82465d69-237b-469e-9af9-6a719a2b4d6a" providerId="ADAL" clId="{09A14F1E-A47B-47C5-ABDA-EE3D556C2A0D}" dt="2025-09-11T01:29:28.195" v="30" actId="1076"/>
        <pc:sldMkLst>
          <pc:docMk/>
          <pc:sldMk cId="0" sldId="268"/>
        </pc:sldMkLst>
        <pc:picChg chg="add mod">
          <ac:chgData name="Zoe Farrell" userId="82465d69-237b-469e-9af9-6a719a2b4d6a" providerId="ADAL" clId="{09A14F1E-A47B-47C5-ABDA-EE3D556C2A0D}" dt="2025-09-11T01:29:28.195" v="30" actId="1076"/>
          <ac:picMkLst>
            <pc:docMk/>
            <pc:sldMk cId="0" sldId="268"/>
            <ac:picMk id="13" creationId="{CA78EBDB-3207-88C4-422F-64143435F4CB}"/>
          </ac:picMkLst>
        </pc:picChg>
      </pc:sldChg>
      <pc:sldChg chg="addSp modSp mod">
        <pc:chgData name="Zoe Farrell" userId="82465d69-237b-469e-9af9-6a719a2b4d6a" providerId="ADAL" clId="{09A14F1E-A47B-47C5-ABDA-EE3D556C2A0D}" dt="2025-09-11T01:29:36.302" v="32" actId="1076"/>
        <pc:sldMkLst>
          <pc:docMk/>
          <pc:sldMk cId="0" sldId="269"/>
        </pc:sldMkLst>
        <pc:picChg chg="add mod">
          <ac:chgData name="Zoe Farrell" userId="82465d69-237b-469e-9af9-6a719a2b4d6a" providerId="ADAL" clId="{09A14F1E-A47B-47C5-ABDA-EE3D556C2A0D}" dt="2025-09-11T01:29:36.302" v="32" actId="1076"/>
          <ac:picMkLst>
            <pc:docMk/>
            <pc:sldMk cId="0" sldId="269"/>
            <ac:picMk id="18" creationId="{7E2B35E8-6B30-6EB8-1130-1C8BAC1E33CC}"/>
          </ac:picMkLst>
        </pc:picChg>
      </pc:sldChg>
      <pc:sldChg chg="addSp modSp mod">
        <pc:chgData name="Zoe Farrell" userId="82465d69-237b-469e-9af9-6a719a2b4d6a" providerId="ADAL" clId="{09A14F1E-A47B-47C5-ABDA-EE3D556C2A0D}" dt="2025-09-11T01:29:43.993" v="34" actId="1076"/>
        <pc:sldMkLst>
          <pc:docMk/>
          <pc:sldMk cId="0" sldId="270"/>
        </pc:sldMkLst>
        <pc:picChg chg="add mod">
          <ac:chgData name="Zoe Farrell" userId="82465d69-237b-469e-9af9-6a719a2b4d6a" providerId="ADAL" clId="{09A14F1E-A47B-47C5-ABDA-EE3D556C2A0D}" dt="2025-09-11T01:29:43.993" v="34" actId="1076"/>
          <ac:picMkLst>
            <pc:docMk/>
            <pc:sldMk cId="0" sldId="270"/>
            <ac:picMk id="13" creationId="{153D884C-99C5-693B-B5D3-51EB0A17F90D}"/>
          </ac:picMkLst>
        </pc:picChg>
      </pc:sldChg>
      <pc:sldChg chg="addSp modSp mod">
        <pc:chgData name="Zoe Farrell" userId="82465d69-237b-469e-9af9-6a719a2b4d6a" providerId="ADAL" clId="{09A14F1E-A47B-47C5-ABDA-EE3D556C2A0D}" dt="2025-09-11T01:30:00.963" v="36" actId="1076"/>
        <pc:sldMkLst>
          <pc:docMk/>
          <pc:sldMk cId="0" sldId="271"/>
        </pc:sldMkLst>
        <pc:picChg chg="add mod">
          <ac:chgData name="Zoe Farrell" userId="82465d69-237b-469e-9af9-6a719a2b4d6a" providerId="ADAL" clId="{09A14F1E-A47B-47C5-ABDA-EE3D556C2A0D}" dt="2025-09-11T01:30:00.963" v="36" actId="1076"/>
          <ac:picMkLst>
            <pc:docMk/>
            <pc:sldMk cId="0" sldId="271"/>
            <ac:picMk id="8" creationId="{F8F6E174-5ADC-7A11-B4BD-D97BA2955442}"/>
          </ac:picMkLst>
        </pc:picChg>
      </pc:sldChg>
      <pc:sldChg chg="addSp modSp mod">
        <pc:chgData name="Zoe Farrell" userId="82465d69-237b-469e-9af9-6a719a2b4d6a" providerId="ADAL" clId="{09A14F1E-A47B-47C5-ABDA-EE3D556C2A0D}" dt="2025-09-11T01:30:13.613" v="38" actId="1076"/>
        <pc:sldMkLst>
          <pc:docMk/>
          <pc:sldMk cId="0" sldId="272"/>
        </pc:sldMkLst>
        <pc:picChg chg="add mod">
          <ac:chgData name="Zoe Farrell" userId="82465d69-237b-469e-9af9-6a719a2b4d6a" providerId="ADAL" clId="{09A14F1E-A47B-47C5-ABDA-EE3D556C2A0D}" dt="2025-09-11T01:30:13.613" v="38" actId="1076"/>
          <ac:picMkLst>
            <pc:docMk/>
            <pc:sldMk cId="0" sldId="272"/>
            <ac:picMk id="13" creationId="{05E52C54-A399-C29B-C960-DB42BC5BA6DC}"/>
          </ac:picMkLst>
        </pc:picChg>
      </pc:sldChg>
      <pc:sldChg chg="addSp modSp mod">
        <pc:chgData name="Zoe Farrell" userId="82465d69-237b-469e-9af9-6a719a2b4d6a" providerId="ADAL" clId="{09A14F1E-A47B-47C5-ABDA-EE3D556C2A0D}" dt="2025-09-11T01:30:21.374" v="40" actId="1076"/>
        <pc:sldMkLst>
          <pc:docMk/>
          <pc:sldMk cId="0" sldId="273"/>
        </pc:sldMkLst>
        <pc:picChg chg="add mod">
          <ac:chgData name="Zoe Farrell" userId="82465d69-237b-469e-9af9-6a719a2b4d6a" providerId="ADAL" clId="{09A14F1E-A47B-47C5-ABDA-EE3D556C2A0D}" dt="2025-09-11T01:30:21.374" v="40" actId="1076"/>
          <ac:picMkLst>
            <pc:docMk/>
            <pc:sldMk cId="0" sldId="273"/>
            <ac:picMk id="13" creationId="{52CAFB0F-F7AC-0D15-1B9D-EBAC4AA3103E}"/>
          </ac:picMkLst>
        </pc:picChg>
      </pc:sldChg>
      <pc:sldChg chg="addSp modSp mod">
        <pc:chgData name="Zoe Farrell" userId="82465d69-237b-469e-9af9-6a719a2b4d6a" providerId="ADAL" clId="{09A14F1E-A47B-47C5-ABDA-EE3D556C2A0D}" dt="2025-09-11T01:30:34.231" v="42" actId="1076"/>
        <pc:sldMkLst>
          <pc:docMk/>
          <pc:sldMk cId="0" sldId="274"/>
        </pc:sldMkLst>
        <pc:picChg chg="add mod">
          <ac:chgData name="Zoe Farrell" userId="82465d69-237b-469e-9af9-6a719a2b4d6a" providerId="ADAL" clId="{09A14F1E-A47B-47C5-ABDA-EE3D556C2A0D}" dt="2025-09-11T01:30:34.231" v="42" actId="1076"/>
          <ac:picMkLst>
            <pc:docMk/>
            <pc:sldMk cId="0" sldId="274"/>
            <ac:picMk id="8" creationId="{F48CFCAF-565B-4773-1B7A-F59E09681C8E}"/>
          </ac:picMkLst>
        </pc:picChg>
      </pc:sldChg>
      <pc:sldChg chg="addSp modSp mod">
        <pc:chgData name="Zoe Farrell" userId="82465d69-237b-469e-9af9-6a719a2b4d6a" providerId="ADAL" clId="{09A14F1E-A47B-47C5-ABDA-EE3D556C2A0D}" dt="2025-09-11T01:30:42.261" v="44" actId="1076"/>
        <pc:sldMkLst>
          <pc:docMk/>
          <pc:sldMk cId="0" sldId="275"/>
        </pc:sldMkLst>
        <pc:picChg chg="add mod">
          <ac:chgData name="Zoe Farrell" userId="82465d69-237b-469e-9af9-6a719a2b4d6a" providerId="ADAL" clId="{09A14F1E-A47B-47C5-ABDA-EE3D556C2A0D}" dt="2025-09-11T01:30:42.261" v="44" actId="1076"/>
          <ac:picMkLst>
            <pc:docMk/>
            <pc:sldMk cId="0" sldId="275"/>
            <ac:picMk id="8" creationId="{3EA2C76F-7C2A-05F2-F609-D96FDA34AB8A}"/>
          </ac:picMkLst>
        </pc:picChg>
      </pc:sldChg>
      <pc:sldChg chg="addSp modSp mod">
        <pc:chgData name="Zoe Farrell" userId="82465d69-237b-469e-9af9-6a719a2b4d6a" providerId="ADAL" clId="{09A14F1E-A47B-47C5-ABDA-EE3D556C2A0D}" dt="2025-09-11T01:30:52.637" v="46" actId="1076"/>
        <pc:sldMkLst>
          <pc:docMk/>
          <pc:sldMk cId="0" sldId="276"/>
        </pc:sldMkLst>
        <pc:picChg chg="add mod">
          <ac:chgData name="Zoe Farrell" userId="82465d69-237b-469e-9af9-6a719a2b4d6a" providerId="ADAL" clId="{09A14F1E-A47B-47C5-ABDA-EE3D556C2A0D}" dt="2025-09-11T01:30:52.637" v="46" actId="1076"/>
          <ac:picMkLst>
            <pc:docMk/>
            <pc:sldMk cId="0" sldId="276"/>
            <ac:picMk id="13" creationId="{74029BC1-6FBF-055E-AD8E-149FEDD916C3}"/>
          </ac:picMkLst>
        </pc:picChg>
      </pc:sldChg>
      <pc:sldChg chg="addSp modSp mod">
        <pc:chgData name="Zoe Farrell" userId="82465d69-237b-469e-9af9-6a719a2b4d6a" providerId="ADAL" clId="{09A14F1E-A47B-47C5-ABDA-EE3D556C2A0D}" dt="2025-09-11T01:31:02.175" v="48" actId="1076"/>
        <pc:sldMkLst>
          <pc:docMk/>
          <pc:sldMk cId="0" sldId="277"/>
        </pc:sldMkLst>
        <pc:picChg chg="add mod">
          <ac:chgData name="Zoe Farrell" userId="82465d69-237b-469e-9af9-6a719a2b4d6a" providerId="ADAL" clId="{09A14F1E-A47B-47C5-ABDA-EE3D556C2A0D}" dt="2025-09-11T01:31:02.175" v="48" actId="1076"/>
          <ac:picMkLst>
            <pc:docMk/>
            <pc:sldMk cId="0" sldId="277"/>
            <ac:picMk id="13" creationId="{036BC807-1C59-ABE1-0CA4-E300313BAE4D}"/>
          </ac:picMkLst>
        </pc:picChg>
      </pc:sldChg>
      <pc:sldChg chg="addSp modSp mod">
        <pc:chgData name="Zoe Farrell" userId="82465d69-237b-469e-9af9-6a719a2b4d6a" providerId="ADAL" clId="{09A14F1E-A47B-47C5-ABDA-EE3D556C2A0D}" dt="2025-09-11T01:31:11.896" v="50" actId="1076"/>
        <pc:sldMkLst>
          <pc:docMk/>
          <pc:sldMk cId="0" sldId="278"/>
        </pc:sldMkLst>
        <pc:picChg chg="add mod">
          <ac:chgData name="Zoe Farrell" userId="82465d69-237b-469e-9af9-6a719a2b4d6a" providerId="ADAL" clId="{09A14F1E-A47B-47C5-ABDA-EE3D556C2A0D}" dt="2025-09-11T01:31:11.896" v="50" actId="1076"/>
          <ac:picMkLst>
            <pc:docMk/>
            <pc:sldMk cId="0" sldId="278"/>
            <ac:picMk id="8" creationId="{428A72AC-5390-6A72-54E0-E832D651AA66}"/>
          </ac:picMkLst>
        </pc:picChg>
      </pc:sldChg>
      <pc:sldChg chg="addSp modSp mod">
        <pc:chgData name="Zoe Farrell" userId="82465d69-237b-469e-9af9-6a719a2b4d6a" providerId="ADAL" clId="{09A14F1E-A47B-47C5-ABDA-EE3D556C2A0D}" dt="2025-09-11T01:32:32.204" v="52" actId="1076"/>
        <pc:sldMkLst>
          <pc:docMk/>
          <pc:sldMk cId="0" sldId="279"/>
        </pc:sldMkLst>
        <pc:picChg chg="add mod">
          <ac:chgData name="Zoe Farrell" userId="82465d69-237b-469e-9af9-6a719a2b4d6a" providerId="ADAL" clId="{09A14F1E-A47B-47C5-ABDA-EE3D556C2A0D}" dt="2025-09-11T01:32:32.204" v="52" actId="1076"/>
          <ac:picMkLst>
            <pc:docMk/>
            <pc:sldMk cId="0" sldId="279"/>
            <ac:picMk id="8" creationId="{0C63F796-809D-BFC7-4212-3F987FBA2961}"/>
          </ac:picMkLst>
        </pc:picChg>
      </pc:sldChg>
      <pc:sldChg chg="addSp modSp mod">
        <pc:chgData name="Zoe Farrell" userId="82465d69-237b-469e-9af9-6a719a2b4d6a" providerId="ADAL" clId="{09A14F1E-A47B-47C5-ABDA-EE3D556C2A0D}" dt="2025-09-11T01:32:40.926" v="54" actId="1076"/>
        <pc:sldMkLst>
          <pc:docMk/>
          <pc:sldMk cId="0" sldId="280"/>
        </pc:sldMkLst>
        <pc:picChg chg="add mod">
          <ac:chgData name="Zoe Farrell" userId="82465d69-237b-469e-9af9-6a719a2b4d6a" providerId="ADAL" clId="{09A14F1E-A47B-47C5-ABDA-EE3D556C2A0D}" dt="2025-09-11T01:32:40.926" v="54" actId="1076"/>
          <ac:picMkLst>
            <pc:docMk/>
            <pc:sldMk cId="0" sldId="280"/>
            <ac:picMk id="13" creationId="{EBF723BF-E149-A426-F033-2CB9CEEFCA36}"/>
          </ac:picMkLst>
        </pc:picChg>
      </pc:sldChg>
      <pc:sldChg chg="addSp modSp mod">
        <pc:chgData name="Zoe Farrell" userId="82465d69-237b-469e-9af9-6a719a2b4d6a" providerId="ADAL" clId="{09A14F1E-A47B-47C5-ABDA-EE3D556C2A0D}" dt="2025-09-11T01:32:53.741" v="57" actId="1076"/>
        <pc:sldMkLst>
          <pc:docMk/>
          <pc:sldMk cId="0" sldId="281"/>
        </pc:sldMkLst>
        <pc:picChg chg="add mod">
          <ac:chgData name="Zoe Farrell" userId="82465d69-237b-469e-9af9-6a719a2b4d6a" providerId="ADAL" clId="{09A14F1E-A47B-47C5-ABDA-EE3D556C2A0D}" dt="2025-09-11T01:32:53.741" v="57" actId="1076"/>
          <ac:picMkLst>
            <pc:docMk/>
            <pc:sldMk cId="0" sldId="281"/>
            <ac:picMk id="8" creationId="{38D38CE8-F007-C8D8-13BF-8D27744361B8}"/>
          </ac:picMkLst>
        </pc:picChg>
      </pc:sldChg>
      <pc:sldChg chg="addSp modSp mod">
        <pc:chgData name="Zoe Farrell" userId="82465d69-237b-469e-9af9-6a719a2b4d6a" providerId="ADAL" clId="{09A14F1E-A47B-47C5-ABDA-EE3D556C2A0D}" dt="2025-09-11T01:33:02.878" v="59" actId="1076"/>
        <pc:sldMkLst>
          <pc:docMk/>
          <pc:sldMk cId="0" sldId="282"/>
        </pc:sldMkLst>
        <pc:picChg chg="add mod">
          <ac:chgData name="Zoe Farrell" userId="82465d69-237b-469e-9af9-6a719a2b4d6a" providerId="ADAL" clId="{09A14F1E-A47B-47C5-ABDA-EE3D556C2A0D}" dt="2025-09-11T01:33:02.878" v="59" actId="1076"/>
          <ac:picMkLst>
            <pc:docMk/>
            <pc:sldMk cId="0" sldId="282"/>
            <ac:picMk id="8" creationId="{108D333A-51F7-78EE-A041-BCE5C325353D}"/>
          </ac:picMkLst>
        </pc:picChg>
      </pc:sldChg>
      <pc:sldChg chg="addSp modSp mod">
        <pc:chgData name="Zoe Farrell" userId="82465d69-237b-469e-9af9-6a719a2b4d6a" providerId="ADAL" clId="{09A14F1E-A47B-47C5-ABDA-EE3D556C2A0D}" dt="2025-09-11T01:33:11.839" v="61" actId="1076"/>
        <pc:sldMkLst>
          <pc:docMk/>
          <pc:sldMk cId="0" sldId="283"/>
        </pc:sldMkLst>
        <pc:picChg chg="add mod">
          <ac:chgData name="Zoe Farrell" userId="82465d69-237b-469e-9af9-6a719a2b4d6a" providerId="ADAL" clId="{09A14F1E-A47B-47C5-ABDA-EE3D556C2A0D}" dt="2025-09-11T01:33:11.839" v="61" actId="1076"/>
          <ac:picMkLst>
            <pc:docMk/>
            <pc:sldMk cId="0" sldId="283"/>
            <ac:picMk id="8" creationId="{6885BEB6-5C1A-A911-3477-80319DF95731}"/>
          </ac:picMkLst>
        </pc:picChg>
      </pc:sldChg>
      <pc:sldChg chg="addSp modSp mod">
        <pc:chgData name="Zoe Farrell" userId="82465d69-237b-469e-9af9-6a719a2b4d6a" providerId="ADAL" clId="{09A14F1E-A47B-47C5-ABDA-EE3D556C2A0D}" dt="2025-09-11T01:33:19.639" v="63" actId="1076"/>
        <pc:sldMkLst>
          <pc:docMk/>
          <pc:sldMk cId="0" sldId="284"/>
        </pc:sldMkLst>
        <pc:picChg chg="add mod">
          <ac:chgData name="Zoe Farrell" userId="82465d69-237b-469e-9af9-6a719a2b4d6a" providerId="ADAL" clId="{09A14F1E-A47B-47C5-ABDA-EE3D556C2A0D}" dt="2025-09-11T01:33:19.639" v="63" actId="1076"/>
          <ac:picMkLst>
            <pc:docMk/>
            <pc:sldMk cId="0" sldId="284"/>
            <ac:picMk id="8" creationId="{FB483085-7EAA-405F-724D-AD4B05C17C1A}"/>
          </ac:picMkLst>
        </pc:picChg>
      </pc:sldChg>
      <pc:sldChg chg="addSp modSp mod">
        <pc:chgData name="Zoe Farrell" userId="82465d69-237b-469e-9af9-6a719a2b4d6a" providerId="ADAL" clId="{09A14F1E-A47B-47C5-ABDA-EE3D556C2A0D}" dt="2025-09-11T01:33:27.689" v="65" actId="1076"/>
        <pc:sldMkLst>
          <pc:docMk/>
          <pc:sldMk cId="0" sldId="285"/>
        </pc:sldMkLst>
        <pc:picChg chg="add mod">
          <ac:chgData name="Zoe Farrell" userId="82465d69-237b-469e-9af9-6a719a2b4d6a" providerId="ADAL" clId="{09A14F1E-A47B-47C5-ABDA-EE3D556C2A0D}" dt="2025-09-11T01:33:27.689" v="65" actId="1076"/>
          <ac:picMkLst>
            <pc:docMk/>
            <pc:sldMk cId="0" sldId="285"/>
            <ac:picMk id="8" creationId="{2FCDADA0-47F9-02B9-EC79-13CEB0CAE02B}"/>
          </ac:picMkLst>
        </pc:picChg>
      </pc:sldChg>
      <pc:sldChg chg="addSp modSp mod">
        <pc:chgData name="Zoe Farrell" userId="82465d69-237b-469e-9af9-6a719a2b4d6a" providerId="ADAL" clId="{09A14F1E-A47B-47C5-ABDA-EE3D556C2A0D}" dt="2025-09-11T01:33:37.454" v="67" actId="1076"/>
        <pc:sldMkLst>
          <pc:docMk/>
          <pc:sldMk cId="0" sldId="286"/>
        </pc:sldMkLst>
        <pc:picChg chg="add mod">
          <ac:chgData name="Zoe Farrell" userId="82465d69-237b-469e-9af9-6a719a2b4d6a" providerId="ADAL" clId="{09A14F1E-A47B-47C5-ABDA-EE3D556C2A0D}" dt="2025-09-11T01:33:37.454" v="67" actId="1076"/>
          <ac:picMkLst>
            <pc:docMk/>
            <pc:sldMk cId="0" sldId="286"/>
            <ac:picMk id="8" creationId="{CB983C6A-68C3-2880-98B3-EB93928EA3BD}"/>
          </ac:picMkLst>
        </pc:picChg>
      </pc:sldChg>
      <pc:sldChg chg="addSp modSp mod">
        <pc:chgData name="Zoe Farrell" userId="82465d69-237b-469e-9af9-6a719a2b4d6a" providerId="ADAL" clId="{09A14F1E-A47B-47C5-ABDA-EE3D556C2A0D}" dt="2025-09-11T01:33:50.860" v="69" actId="1076"/>
        <pc:sldMkLst>
          <pc:docMk/>
          <pc:sldMk cId="0" sldId="287"/>
        </pc:sldMkLst>
        <pc:picChg chg="add mod">
          <ac:chgData name="Zoe Farrell" userId="82465d69-237b-469e-9af9-6a719a2b4d6a" providerId="ADAL" clId="{09A14F1E-A47B-47C5-ABDA-EE3D556C2A0D}" dt="2025-09-11T01:33:50.860" v="69" actId="1076"/>
          <ac:picMkLst>
            <pc:docMk/>
            <pc:sldMk cId="0" sldId="287"/>
            <ac:picMk id="13" creationId="{2C7EFAFC-00DD-C616-E674-7B2483FF2769}"/>
          </ac:picMkLst>
        </pc:picChg>
      </pc:sldChg>
      <pc:sldChg chg="addSp modSp mod">
        <pc:chgData name="Zoe Farrell" userId="82465d69-237b-469e-9af9-6a719a2b4d6a" providerId="ADAL" clId="{09A14F1E-A47B-47C5-ABDA-EE3D556C2A0D}" dt="2025-09-11T01:34:01.838" v="71" actId="1076"/>
        <pc:sldMkLst>
          <pc:docMk/>
          <pc:sldMk cId="0" sldId="288"/>
        </pc:sldMkLst>
        <pc:picChg chg="add mod">
          <ac:chgData name="Zoe Farrell" userId="82465d69-237b-469e-9af9-6a719a2b4d6a" providerId="ADAL" clId="{09A14F1E-A47B-47C5-ABDA-EE3D556C2A0D}" dt="2025-09-11T01:34:01.838" v="71" actId="1076"/>
          <ac:picMkLst>
            <pc:docMk/>
            <pc:sldMk cId="0" sldId="288"/>
            <ac:picMk id="8" creationId="{2E0FB9D3-32BE-59A4-7584-764426B25F5B}"/>
          </ac:picMkLst>
        </pc:picChg>
      </pc:sldChg>
      <pc:sldMasterChg chg="setBg modSldLayout">
        <pc:chgData name="Zoe Farrell" userId="82465d69-237b-469e-9af9-6a719a2b4d6a" providerId="ADAL" clId="{09A14F1E-A47B-47C5-ABDA-EE3D556C2A0D}" dt="2025-09-11T01:26:09.661" v="1"/>
        <pc:sldMasterMkLst>
          <pc:docMk/>
          <pc:sldMasterMk cId="0" sldId="2147483648"/>
        </pc:sldMasterMkLst>
        <pc:sldLayoutChg chg="setBg">
          <pc:chgData name="Zoe Farrell" userId="82465d69-237b-469e-9af9-6a719a2b4d6a" providerId="ADAL" clId="{09A14F1E-A47B-47C5-ABDA-EE3D556C2A0D}" dt="2025-09-11T01:26:09.661" v="1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Zoe Farrell" userId="82465d69-237b-469e-9af9-6a719a2b4d6a" providerId="ADAL" clId="{09A14F1E-A47B-47C5-ABDA-EE3D556C2A0D}" dt="2025-09-11T01:26:09.661" v="1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Zoe Farrell" userId="82465d69-237b-469e-9af9-6a719a2b4d6a" providerId="ADAL" clId="{09A14F1E-A47B-47C5-ABDA-EE3D556C2A0D}" dt="2025-09-11T01:26:09.661" v="1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Zoe Farrell" userId="82465d69-237b-469e-9af9-6a719a2b4d6a" providerId="ADAL" clId="{09A14F1E-A47B-47C5-ABDA-EE3D556C2A0D}" dt="2025-09-11T01:26:09.661" v="1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Zoe Farrell" userId="82465d69-237b-469e-9af9-6a719a2b4d6a" providerId="ADAL" clId="{09A14F1E-A47B-47C5-ABDA-EE3D556C2A0D}" dt="2025-09-11T01:26:09.661" v="1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Zoe Farrell" userId="82465d69-237b-469e-9af9-6a719a2b4d6a" providerId="ADAL" clId="{09A14F1E-A47B-47C5-ABDA-EE3D556C2A0D}" dt="2025-09-11T01:26:09.661" v="1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Zoe Farrell" userId="82465d69-237b-469e-9af9-6a719a2b4d6a" providerId="ADAL" clId="{09A14F1E-A47B-47C5-ABDA-EE3D556C2A0D}" dt="2025-09-11T01:26:09.661" v="1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Zoe Farrell" userId="82465d69-237b-469e-9af9-6a719a2b4d6a" providerId="ADAL" clId="{09A14F1E-A47B-47C5-ABDA-EE3D556C2A0D}" dt="2025-09-11T01:26:09.661" v="1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Zoe Farrell" userId="82465d69-237b-469e-9af9-6a719a2b4d6a" providerId="ADAL" clId="{09A14F1E-A47B-47C5-ABDA-EE3D556C2A0D}" dt="2025-09-11T01:26:09.661" v="1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Zoe Farrell" userId="82465d69-237b-469e-9af9-6a719a2b4d6a" providerId="ADAL" clId="{09A14F1E-A47B-47C5-ABDA-EE3D556C2A0D}" dt="2025-09-11T01:26:09.661" v="1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Zoe Farrell" userId="82465d69-237b-469e-9af9-6a719a2b4d6a" providerId="ADAL" clId="{09A14F1E-A47B-47C5-ABDA-EE3D556C2A0D}" dt="2025-09-11T01:26:09.661" v="1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7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3973208" y="4924832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</a:p>
          </p:txBody>
        </p:sp>
      </p:grp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D0E0271-2961-9997-2BE9-3373C101E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1" y="241300"/>
            <a:ext cx="2971800" cy="11914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7663375" y="5041141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7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CA5419C-D166-F8A3-EDC8-7FE148E95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3095604" y="5162047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7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E94C339-F63A-1B02-CA0D-F65B435A3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23" y="189932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2059397" y="5538098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8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97BB996-F1C0-DDF8-EE90-2F43C7820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5125725" y="5939892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84716" y="5755939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8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8EBDB-3207-88C4-422F-64143435F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651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5125725" y="5939892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84716" y="5755939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8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2000" y="5939892"/>
            <a:ext cx="313656" cy="183953"/>
            <a:chOff x="0" y="0"/>
            <a:chExt cx="418208" cy="24527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E2B35E8-6B30-6EB8-1130-1C8BAC1E3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651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5032344" y="5738995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10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6000" y="5830972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11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53D884C-99C5-693B-B5D3-51EB0A17F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91507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7356742" y="5254023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8F6E174-5ADC-7A11-B4BD-D97BA2955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7356742" y="5781289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6733" y="5781289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52C54-A399-C29B-C960-DB42BC5BA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56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4449018" y="5770716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12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116437" y="5862692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11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2CAFB0F-F7AC-0D15-1B9D-EBAC4AA31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4586474" y="4871964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48CFCAF-565B-4773-1B7A-F59E09681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4787371" y="4992644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821862" y="4992644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0387C43-DE2A-51D4-0822-1042E6AD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4121238" y="5453509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EA2C76F-7C2A-05F2-F609-D96FDA34A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651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7102977" y="5675554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14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0146" y="5767530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4029BC1-6FBF-055E-AD8E-149FEDD91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74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1858500" y="5675554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14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40433" y="5583577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36BC807-1C59-ABE1-0CA4-E300313BA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95" y="1651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5527519" y="6003334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15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28A72AC-5390-6A72-54E0-E832D651A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651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4840239" y="6098495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16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63F796-809D-BFC7-4212-3F987FBA2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663689" y="5346000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17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557640" y="5437977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17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BF723BF-E149-A426-F033-2CB9CEEFC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651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4639342" y="5495803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18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D38CE8-F007-C8D8-13BF-8D2774436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6331108" y="5485230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19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08D333A-51F7-78EE-A041-BCE5C3253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8266067" y="5019994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20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885BEB6-5C1A-A911-3477-80319DF9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7187565" y="5009420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B483085-7EAA-405F-724D-AD4B05C17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651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2" t="-1511" r="-4132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6405123" y="5254023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73014" y="5162047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90BDA7-AD28-D675-8993-19352A682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37" y="171793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5749564" y="5094009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FCDADA0-47F9-02B9-EC79-13CEB0CAE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4068370" y="5254023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B983C6A-68C3-2880-98B3-EB93928EA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8435244" y="5738995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24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60646" y="6056201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7EFAFC-00DD-C616-E674-7B2483FF2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4047223" y="5908172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25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E0FB9D3-32BE-59A4-7584-764426B25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7652801" y="5453509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550150" y="5361533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118DBE1-129A-FDE5-4BB4-D814A4DFA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4026076" y="4723935"/>
            <a:ext cx="360329" cy="211326"/>
            <a:chOff x="0" y="0"/>
            <a:chExt cx="480439" cy="28176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80439" cy="269891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44303" y="-19050"/>
              <a:ext cx="391834" cy="300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98"/>
                </a:lnSpc>
              </a:pPr>
              <a:r>
                <a:rPr lang="en-US" sz="1427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96187" y="5162047"/>
            <a:ext cx="313656" cy="183953"/>
            <a:chOff x="0" y="0"/>
            <a:chExt cx="418208" cy="24527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3D4534F-4FDA-9AA2-55AB-59291EF7D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651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80" t="-1511" r="-3580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3798565" y="4399340"/>
            <a:ext cx="418655" cy="245533"/>
            <a:chOff x="0" y="0"/>
            <a:chExt cx="558206" cy="32737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58206" cy="313578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51474" y="-38100"/>
              <a:ext cx="455259" cy="365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1"/>
                </a:lnSpc>
              </a:pPr>
              <a:r>
                <a:rPr lang="en-US" sz="1658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96AF416-C64F-4BE7-A774-7D0D5A51B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7705669" y="4660494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375003" y="4332714"/>
            <a:ext cx="449593" cy="263677"/>
            <a:chOff x="0" y="0"/>
            <a:chExt cx="599457" cy="35157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99457" cy="336750"/>
              <a:chOff x="0" y="0"/>
              <a:chExt cx="158976" cy="8930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55278" y="-19050"/>
              <a:ext cx="488902" cy="370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93"/>
                </a:lnSpc>
              </a:pPr>
              <a:r>
                <a:rPr lang="en-US" sz="178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B477085-1161-ACDA-6621-655BD28BB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651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52" t="-1511" r="-4252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4195253" y="4988273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6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3CE6B4E-A9BD-44A5-9D8D-421770684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6000"/>
            <a:ext cx="10692000" cy="7560000"/>
          </a:xfrm>
          <a:custGeom>
            <a:avLst/>
            <a:gdLst/>
            <a:ahLst/>
            <a:cxnLst/>
            <a:rect l="l" t="t" r="r" b="b"/>
            <a:pathLst>
              <a:path w="10692000" h="7560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99" t="-1511" r="-4099" b="-1511"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3"/>
          <p:cNvGrpSpPr/>
          <p:nvPr/>
        </p:nvGrpSpPr>
        <p:grpSpPr>
          <a:xfrm>
            <a:off x="7895993" y="5254023"/>
            <a:ext cx="313656" cy="183953"/>
            <a:chOff x="0" y="0"/>
            <a:chExt cx="418208" cy="24527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18208" cy="234932"/>
              <a:chOff x="0" y="0"/>
              <a:chExt cx="158976" cy="8930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8976" cy="89306"/>
              </a:xfrm>
              <a:custGeom>
                <a:avLst/>
                <a:gdLst/>
                <a:ahLst/>
                <a:cxnLst/>
                <a:rect l="l" t="t" r="r" b="b"/>
                <a:pathLst>
                  <a:path w="158976" h="89306">
                    <a:moveTo>
                      <a:pt x="0" y="0"/>
                    </a:moveTo>
                    <a:lnTo>
                      <a:pt x="158976" y="0"/>
                    </a:lnTo>
                    <a:lnTo>
                      <a:pt x="158976" y="89306"/>
                    </a:lnTo>
                    <a:lnTo>
                      <a:pt x="0" y="8930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58976" cy="1083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385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8564" y="-28575"/>
              <a:ext cx="341080" cy="273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39"/>
                </a:lnSpc>
              </a:pPr>
              <a:r>
                <a:rPr lang="en-US" sz="1242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6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22D58A-282A-5894-1087-B1A556737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41300"/>
            <a:ext cx="2969009" cy="11888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75637e9-e6ec-490b-9a69-bfcd7e0dafaf}" enabled="0" method="" siteId="{f75637e9-e6ec-490b-9a69-bfcd7e0dafa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48</Words>
  <Application>Microsoft Office PowerPoint</Application>
  <PresentationFormat>Custom</PresentationFormat>
  <Paragraphs>48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Open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Gates</dc:title>
  <cp:lastModifiedBy>Zoe Farrell</cp:lastModifiedBy>
  <cp:revision>1</cp:revision>
  <dcterms:created xsi:type="dcterms:W3CDTF">2006-08-16T00:00:00Z</dcterms:created>
  <dcterms:modified xsi:type="dcterms:W3CDTF">2025-09-11T01:34:02Z</dcterms:modified>
  <dc:identifier>DAGyoFqEXtA</dc:identifier>
</cp:coreProperties>
</file>